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2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59"/>
    <p:restoredTop sz="94737"/>
  </p:normalViewPr>
  <p:slideViewPr>
    <p:cSldViewPr>
      <p:cViewPr varScale="1">
        <p:scale>
          <a:sx n="69" d="100"/>
          <a:sy n="69" d="100"/>
        </p:scale>
        <p:origin x="-169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A3F1B1E3-4C2E-6646-836B-22B7D244DE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15421B0-13C6-ED49-B27E-4CA094E43B0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8E088C9-5176-414E-9D44-40030CF3FF29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CD8A667B-5249-594C-AF8E-3F471924B7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B541A867-A6D5-514D-9DC8-97CF48E245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171D468-46AA-C242-99EF-A5CAB75EDC3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DE0A4D4-01A0-7D41-A0BE-F0B09A7E8F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6CDE22B-741F-9347-8415-6D21081D7C5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="" xmlns:a16="http://schemas.microsoft.com/office/drawing/2014/main" id="{4EA77E9D-ED35-8C4B-A444-7003242DC63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="" xmlns:a16="http://schemas.microsoft.com/office/drawing/2014/main" id="{DD9B9500-1385-8348-AD45-EE984060FF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="" xmlns:a16="http://schemas.microsoft.com/office/drawing/2014/main" id="{0EC6D0A5-6C66-7641-8631-A7081A521A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0AF2A2B-72FC-C44A-A9FB-88931FC4B053}" type="slidenum">
              <a:rPr lang="en-GB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="" xmlns:a16="http://schemas.microsoft.com/office/drawing/2014/main" id="{4376A409-69A1-614B-A489-7D8D04F37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="" xmlns:a16="http://schemas.microsoft.com/office/drawing/2014/main" id="{2F46663C-6946-A048-A2FD-8035ADBB8E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="" xmlns:a16="http://schemas.microsoft.com/office/drawing/2014/main" id="{4A5BD603-CF33-DF46-A4DF-3C9937CAF8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5695056-BC84-4F4A-8416-381B84FC121A}" type="slidenum">
              <a:rPr lang="en-GB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="" xmlns:a16="http://schemas.microsoft.com/office/drawing/2014/main" id="{3F021FE2-991C-FB45-93F1-9C211D899F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="" xmlns:a16="http://schemas.microsoft.com/office/drawing/2014/main" id="{62D753D0-7F9F-D848-A197-C1FCFB1329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="" xmlns:a16="http://schemas.microsoft.com/office/drawing/2014/main" id="{D9E2335D-CA11-B041-BBC8-7727172085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0B6925A-38F6-8744-BFFE-543CF94C7999}" type="slidenum">
              <a:rPr lang="en-GB" altLang="en-US"/>
              <a:pPr/>
              <a:t>11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5B3E565B-13BE-0942-BC11-274279E9D61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9975512B-DA75-154E-8746-06F9E3A184C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002F44D2-D0D8-9448-B86A-9E8174740C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0B56EC6-0ADA-D343-A6E2-B0E78E87C941}" type="slidenum">
              <a:rPr lang="en-GB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="" xmlns:a16="http://schemas.microsoft.com/office/drawing/2014/main" id="{F74AB04F-9557-F341-9FCC-122B05600C8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="" xmlns:a16="http://schemas.microsoft.com/office/drawing/2014/main" id="{793942D1-E7C4-234A-ADB3-2D90AC5987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="" xmlns:a16="http://schemas.microsoft.com/office/drawing/2014/main" id="{43030278-9742-AA44-9C47-1F75B65CB8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F1104BF-6519-A641-9B83-0AF6A7FEECF8}" type="slidenum">
              <a:rPr lang="en-GB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="" xmlns:a16="http://schemas.microsoft.com/office/drawing/2014/main" id="{F3AE8A52-5A17-0742-9940-D3F6803B9C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="" xmlns:a16="http://schemas.microsoft.com/office/drawing/2014/main" id="{F1569941-26F4-2B47-8DE6-880AE865A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="" xmlns:a16="http://schemas.microsoft.com/office/drawing/2014/main" id="{153D90BB-6F19-6442-A218-431FF489DB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BCAF44F-270B-C848-B521-AD96CA5839D7}" type="slidenum">
              <a:rPr lang="en-GB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="" xmlns:a16="http://schemas.microsoft.com/office/drawing/2014/main" id="{BFFA9814-4EC7-2747-8A59-B66065DD8E3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="" xmlns:a16="http://schemas.microsoft.com/office/drawing/2014/main" id="{62E38A96-D0AC-C64E-9AAD-2397B23407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="" xmlns:a16="http://schemas.microsoft.com/office/drawing/2014/main" id="{E08C3F11-676C-DF4E-BE67-62D10D25CE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D759D38-04AA-9344-9E4A-193EBA82C032}" type="slidenum">
              <a:rPr lang="en-GB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="" xmlns:a16="http://schemas.microsoft.com/office/drawing/2014/main" id="{1490681A-5D25-8D42-B98D-D7FD7EE8D3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="" xmlns:a16="http://schemas.microsoft.com/office/drawing/2014/main" id="{D9618541-2F8A-E14B-9D51-66DEDA00C4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="" xmlns:a16="http://schemas.microsoft.com/office/drawing/2014/main" id="{0A363820-3E20-3949-A35C-9411EFB8BE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609E6DA-3A13-8B40-887F-95FA92CD2C56}" type="slidenum">
              <a:rPr lang="en-GB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="" xmlns:a16="http://schemas.microsoft.com/office/drawing/2014/main" id="{EF2D9325-81AE-FC49-BD15-0D4CEADAD4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="" xmlns:a16="http://schemas.microsoft.com/office/drawing/2014/main" id="{E51935FB-B44D-6B49-9FEA-6CDEA501BF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="" xmlns:a16="http://schemas.microsoft.com/office/drawing/2014/main" id="{BE9D0CF2-8B93-9544-8287-265BCA1F2E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CA5E745-745E-A948-A2A1-D743CEFB8AC4}" type="slidenum">
              <a:rPr lang="en-GB" altLang="en-US">
                <a:latin typeface="Calibri" panose="020F0502020204030204" pitchFamily="34" charset="0"/>
              </a:rPr>
              <a:pPr eaLnBrk="1" hangingPunct="1"/>
              <a:t>7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="" xmlns:a16="http://schemas.microsoft.com/office/drawing/2014/main" id="{FA94F602-89A8-3346-BE71-A90E133B31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="" xmlns:a16="http://schemas.microsoft.com/office/drawing/2014/main" id="{08288B0D-3217-214D-BBAB-E76C6A2F5F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="" xmlns:a16="http://schemas.microsoft.com/office/drawing/2014/main" id="{7D3001BB-7EE3-4B4E-8234-FD2A05B024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0BCACBA-4AFB-FC4E-A3AD-7827A7099331}" type="slidenum">
              <a:rPr lang="en-GB" altLang="en-US">
                <a:latin typeface="Calibri" panose="020F0502020204030204" pitchFamily="34" charset="0"/>
              </a:rPr>
              <a:pPr eaLnBrk="1" hangingPunct="1"/>
              <a:t>8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="" xmlns:a16="http://schemas.microsoft.com/office/drawing/2014/main" id="{89064416-68EE-7443-875A-9E279F50CB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="" xmlns:a16="http://schemas.microsoft.com/office/drawing/2014/main" id="{F2189F8F-2E78-4E4F-9E3A-4667AB6567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="" xmlns:a16="http://schemas.microsoft.com/office/drawing/2014/main" id="{CFBD14A9-7C47-0549-993D-10EDD772CD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3E3106B-69D3-7F44-B6B9-C888BB4FDE48}" type="slidenum">
              <a:rPr lang="en-GB" altLang="en-US">
                <a:latin typeface="Calibri" panose="020F0502020204030204" pitchFamily="34" charset="0"/>
              </a:rPr>
              <a:pPr eaLnBrk="1" hangingPunct="1"/>
              <a:t>9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21671CD-8146-A041-899F-DC2D606CF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50FAC-56D7-6844-AFB6-3B299426C48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AD5E533-3418-464D-89DB-1AC78515A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45ADCC7-0CF2-454E-9F80-2FB6A700A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51397-AB05-C240-AC87-65C1DA88DA8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739650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CBA7C67-6567-5342-A865-3032991EA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38CED-A170-BB42-9DFA-3F1860682FDD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3E0279F-0F21-434E-918B-DA99340ED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BB841B4-A531-C54E-9ACA-9F87945FD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2A3942-4970-A442-9D6B-698FC29250B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232960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B1BD896-8C00-E542-9C28-680D7E884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AE9C4-7517-7648-9FDF-57B4D55C66E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67FEC3C-28FB-644D-88C1-83CDFEB06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42AA187-3C9D-8342-A10B-F3BE60395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49B42-9D60-F649-BFC3-4AAD73EED70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66404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16E6C9B-653D-2B4D-84F7-38B72DCE9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78311-D09E-CC42-8942-22AD82CCA1E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B9B8569-6A99-2544-89AE-312EF8865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952AEA5-CB0B-584B-AF18-79CFE54EB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77539C-8120-C04A-89D1-EBDEF7E763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791509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21523FA-C2F6-1942-84D5-B9AB6848F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C9098-9C7D-F844-BC6C-FB8848A49ABF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7CA0AD2-9726-1749-A393-7658E707C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7EB5DFB-89C2-5B4E-9D18-6E3458D06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25E42-3F8D-4246-8423-CA1AC06903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433181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9D208179-3591-044A-998D-D4B545930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7E991-E952-BB40-8410-13405E93157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CDFD289E-804A-8647-A2CB-DE34E9319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0B5C1048-47C0-354A-8651-69030B85F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4E52A4-747B-C240-AB5B-CAE37C2B40B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72855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3F4BD326-D85E-244C-AD6C-F11699EE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EAFF8-7DB8-D84D-A24C-3E62B281C2C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5DAE67F9-8631-5344-BB39-6B0B54321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32A63D01-3595-FA44-B48B-0B6645D70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50C321-3DBE-1948-B234-64E023BC60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36737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165EEF60-3E3A-7844-B76D-00A8F3C6C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DC6C9-76E0-534D-AEBF-B7BD23525DB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473D81BD-5546-7649-8C51-8212D4BD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F5120D6C-D8FA-6847-BFF9-35EE20FB7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97B333-44F1-F04F-9C7F-F8CF03C4E62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99545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886E0F64-9B91-9148-98CD-253DAC96C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12692-9DA2-9B4C-AA7F-54AA303A8C6F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0F1141B3-8F3D-A140-ACEC-826D339A9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F49C5591-036E-E041-A3E1-010882118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817DF-06F2-AB49-88D9-39FDEA4F51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179746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50D46E3E-44F2-5F44-85B9-908AF896E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E19DF-5E49-3C47-AA11-ADE58FFDA77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7B642879-12FE-B445-913E-57A0EF30B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CFCE530B-5D9E-DC49-AF5D-906DF8B00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2584E2-8E59-3941-A04F-B7769CC24DD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713075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4D68C5D4-498D-E047-81DE-0C8CC90BB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A4B08-9833-B446-82EE-C849364F83D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78E8BB9B-0F9C-5C4E-A80A-3B6DDD454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60C538BB-8752-4A43-8D19-F1E8B8F27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53261-15EF-2C4E-8144-598295C99B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807261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0FF4A3F1-0142-1F40-8714-0F3F8C2738F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048ABEC9-CD83-9943-9138-DECB728CE5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BCEFCBA-3115-E643-B5D7-00D4EC0BFA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66F25E-D80F-D840-A7DF-90F6FEF1F86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989CA81-FB49-4A40-B162-23421C6E6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5BA312C-3D0B-3048-AEEE-BCF3C09D6C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9906E22-1D1E-EF40-BEC2-E3BF0449565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="" xmlns:a16="http://schemas.microsoft.com/office/drawing/2014/main" id="{B9B3C608-BB10-F341-A09F-33E1896F40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512888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Past Simple Tense</a:t>
            </a:r>
          </a:p>
        </p:txBody>
      </p:sp>
      <p:pic>
        <p:nvPicPr>
          <p:cNvPr id="4" name="Picture 3" descr="C:\Users\Rich\Documents\eslkidsworld.com\clip art\Outdoor Recreation (Part 1)\Beach &amp; Water (C - G)\Diving In 12.wmf">
            <a:extLst>
              <a:ext uri="{FF2B5EF4-FFF2-40B4-BE49-F238E27FC236}">
                <a16:creationId xmlns="" xmlns:a16="http://schemas.microsoft.com/office/drawing/2014/main" id="{045BAF1A-9FB0-9C41-AFF9-0757814BB9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357188"/>
            <a:ext cx="1655763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BEF25F4-8123-9847-BA20-9BBBDDA1E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3" name="Picture 6" descr="logo-2.png">
            <a:extLst>
              <a:ext uri="{FF2B5EF4-FFF2-40B4-BE49-F238E27FC236}">
                <a16:creationId xmlns="" xmlns:a16="http://schemas.microsoft.com/office/drawing/2014/main" id="{630A307C-CEA5-554A-B7C1-950784471B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C:\Users\Rich\Documents\eslkidsworld.com\clip art\Kids' Stuff\Images (Part 01)\Boy Climbing Tree 1.wmf">
            <a:extLst>
              <a:ext uri="{FF2B5EF4-FFF2-40B4-BE49-F238E27FC236}">
                <a16:creationId xmlns="" xmlns:a16="http://schemas.microsoft.com/office/drawing/2014/main" id="{4B3C8A33-4CFA-5248-8688-49FD7035C8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571875"/>
            <a:ext cx="2143125" cy="233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 descr="C:\Users\Rich\Documents\eslkidsworld.com\clip art\People\Cartoons (P - Sh)\Playing 07.wmf">
            <a:extLst>
              <a:ext uri="{FF2B5EF4-FFF2-40B4-BE49-F238E27FC236}">
                <a16:creationId xmlns="" xmlns:a16="http://schemas.microsoft.com/office/drawing/2014/main" id="{CA740D3E-F969-634E-96FD-4A13C2A0BB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688" y="285750"/>
            <a:ext cx="1736725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C:\Users\Rich\Documents\eslkidsworld.com\clip art\Sports\Cartoons (Sk - So)\Soccer - Player 148.wmf">
            <a:extLst>
              <a:ext uri="{FF2B5EF4-FFF2-40B4-BE49-F238E27FC236}">
                <a16:creationId xmlns="" xmlns:a16="http://schemas.microsoft.com/office/drawing/2014/main" id="{9A745CE2-CB0F-B047-B326-EDCA856A10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3500438"/>
            <a:ext cx="2016125" cy="217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="" xmlns:a16="http://schemas.microsoft.com/office/drawing/2014/main" id="{C0377C4A-F254-CC4F-B4F8-DB0EBC97F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714500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They (run) ______ fast.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9D1E218-A61C-3948-938C-2429EDD02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2292" name="Picture 6" descr="logo-2.png">
            <a:extLst>
              <a:ext uri="{FF2B5EF4-FFF2-40B4-BE49-F238E27FC236}">
                <a16:creationId xmlns="" xmlns:a16="http://schemas.microsoft.com/office/drawing/2014/main" id="{DDF06DDB-478B-964E-A5D6-9C755F9E43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C:\Users\Rich\Documents\eslkidsworld.com\clip art\Kids' Stuff\Images (Part 09)\Kids Running 4.wmf">
            <a:extLst>
              <a:ext uri="{FF2B5EF4-FFF2-40B4-BE49-F238E27FC236}">
                <a16:creationId xmlns="" xmlns:a16="http://schemas.microsoft.com/office/drawing/2014/main" id="{2C871A4A-7B4E-054C-B562-2A3A3394C2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5" y="2000250"/>
            <a:ext cx="5424488" cy="365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="" xmlns:a16="http://schemas.microsoft.com/office/drawing/2014/main" id="{BCDF0737-1155-D241-9425-74FCD0023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For more ESL resources go to:</a:t>
            </a:r>
            <a:br>
              <a:rPr lang="en-GB" altLang="en-US">
                <a:latin typeface="Comic Sans MS" panose="030F0902030302020204" pitchFamily="66" charset="0"/>
              </a:rPr>
            </a:br>
            <a:r>
              <a:rPr lang="en-GB" altLang="en-US">
                <a:latin typeface="Comic Sans MS" panose="030F0902030302020204" pitchFamily="66" charset="0"/>
                <a:hlinkClick r:id="rId3"/>
              </a:rPr>
              <a:t>www.eslpuzzles.com</a:t>
            </a:r>
            <a:r>
              <a:rPr lang="en-GB" altLang="en-US"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3D5E96A-D307-AE43-91C3-90ED7FAAF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3316" name="Picture 6" descr="logo-2.png">
            <a:extLst>
              <a:ext uri="{FF2B5EF4-FFF2-40B4-BE49-F238E27FC236}">
                <a16:creationId xmlns="" xmlns:a16="http://schemas.microsoft.com/office/drawing/2014/main" id="{4A11FAC6-A4D9-0246-AB4D-CCEA7A32A3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logo-2.png">
            <a:extLst>
              <a:ext uri="{FF2B5EF4-FFF2-40B4-BE49-F238E27FC236}">
                <a16:creationId xmlns="" xmlns:a16="http://schemas.microsoft.com/office/drawing/2014/main" id="{57FD4CC4-5B14-804A-8CD6-EE23414839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="" xmlns:a16="http://schemas.microsoft.com/office/drawing/2014/main" id="{AFBA5E85-CBA2-2540-9FE4-C531756A39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785938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He (play) ______ football at school yesterday.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84DCE05-15C1-374B-895A-4DC0E6808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6" name="Picture 6" descr="logo-2.png">
            <a:extLst>
              <a:ext uri="{FF2B5EF4-FFF2-40B4-BE49-F238E27FC236}">
                <a16:creationId xmlns="" xmlns:a16="http://schemas.microsoft.com/office/drawing/2014/main" id="{259E27C8-2DED-9745-BD8A-AE9AFB4674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C:\Users\Rich\Documents\eslkidsworld.com\clip art\Sports\Cartoons (Sk - So)\Soccer - Player 148.wmf">
            <a:extLst>
              <a:ext uri="{FF2B5EF4-FFF2-40B4-BE49-F238E27FC236}">
                <a16:creationId xmlns="" xmlns:a16="http://schemas.microsoft.com/office/drawing/2014/main" id="{A719E380-D752-7148-ACC0-AAB24A674D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63" y="2071688"/>
            <a:ext cx="3357562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="" xmlns:a16="http://schemas.microsoft.com/office/drawing/2014/main" id="{AEDD9078-AC54-824D-A77C-195BF05FA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643063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He (read) ______ a book this morning.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853ADDC-051E-6041-A180-CF1D222ED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100" name="Picture 6" descr="logo-2.png">
            <a:extLst>
              <a:ext uri="{FF2B5EF4-FFF2-40B4-BE49-F238E27FC236}">
                <a16:creationId xmlns="" xmlns:a16="http://schemas.microsoft.com/office/drawing/2014/main" id="{2ACA6912-3AEB-604B-83DE-ECF49072C4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Kids' Stuff\Images (Part 02)\Boy Reading 15.wmf">
            <a:extLst>
              <a:ext uri="{FF2B5EF4-FFF2-40B4-BE49-F238E27FC236}">
                <a16:creationId xmlns="" xmlns:a16="http://schemas.microsoft.com/office/drawing/2014/main" id="{4D4CDCF7-F302-6D4E-BB49-858680A94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2214563"/>
            <a:ext cx="4629150" cy="347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="" xmlns:a16="http://schemas.microsoft.com/office/drawing/2014/main" id="{39F5EF33-EAAD-3E47-8528-3F688AABE7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714500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He (paint) ______ a picture earlier today.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408AF8A-6959-BD4C-BFFA-971F8D323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4" name="Picture 6" descr="logo-2.png">
            <a:extLst>
              <a:ext uri="{FF2B5EF4-FFF2-40B4-BE49-F238E27FC236}">
                <a16:creationId xmlns="" xmlns:a16="http://schemas.microsoft.com/office/drawing/2014/main" id="{DE48B451-8ECC-474C-ABBA-35F487510A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International (Part 2)\People - Images (Ma - Q)\Man Drawing.wmf">
            <a:extLst>
              <a:ext uri="{FF2B5EF4-FFF2-40B4-BE49-F238E27FC236}">
                <a16:creationId xmlns="" xmlns:a16="http://schemas.microsoft.com/office/drawing/2014/main" id="{F091D799-E8A7-C243-AC41-8531C13AE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2000250"/>
            <a:ext cx="61214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="" xmlns:a16="http://schemas.microsoft.com/office/drawing/2014/main" id="{9EF6DA64-55F2-754C-8033-1A2CC28B1A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000250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He (ride) ______ a bike to school.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E7ADC32-FAA3-294E-BF00-494B10380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8" name="Picture 6" descr="logo-2.png">
            <a:extLst>
              <a:ext uri="{FF2B5EF4-FFF2-40B4-BE49-F238E27FC236}">
                <a16:creationId xmlns="" xmlns:a16="http://schemas.microsoft.com/office/drawing/2014/main" id="{9338CCAF-9611-F94F-B7B6-129AACD820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C:\Users\Rich\Documents\eslkidsworld.com\clip art\International (Part 2)\People - Images (Ma - Q)\Man on Bike 3.wmf">
            <a:extLst>
              <a:ext uri="{FF2B5EF4-FFF2-40B4-BE49-F238E27FC236}">
                <a16:creationId xmlns="" xmlns:a16="http://schemas.microsoft.com/office/drawing/2014/main" id="{0B3EDB6B-5B2D-0547-A273-BCF78B7CB3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2286000"/>
            <a:ext cx="3929062" cy="360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="" xmlns:a16="http://schemas.microsoft.com/office/drawing/2014/main" id="{6E37C3C4-4AD9-F64D-8655-37E9AC87BB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000250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He (play) ______ computer games last night.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B874BF8-12B9-214C-81EC-EAEA7FC5B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2" name="Picture 6" descr="logo-2.png">
            <a:extLst>
              <a:ext uri="{FF2B5EF4-FFF2-40B4-BE49-F238E27FC236}">
                <a16:creationId xmlns="" xmlns:a16="http://schemas.microsoft.com/office/drawing/2014/main" id="{53B3C56A-BCA7-AF45-98B8-2F78BEE7EC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C:\Users\Rich\Documents\eslkidsworld.com\clip art\Kids' Stuff\Images (Part 03)\Boy Watching TV 2.wmf">
            <a:extLst>
              <a:ext uri="{FF2B5EF4-FFF2-40B4-BE49-F238E27FC236}">
                <a16:creationId xmlns="" xmlns:a16="http://schemas.microsoft.com/office/drawing/2014/main" id="{C0C05D35-62DF-5041-B7AF-3DD06C7FA5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86000"/>
            <a:ext cx="4449763" cy="330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="" xmlns:a16="http://schemas.microsoft.com/office/drawing/2014/main" id="{EC310ACC-BB69-C240-B360-83D71845B2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000250"/>
          </a:xfrm>
        </p:spPr>
        <p:txBody>
          <a:bodyPr/>
          <a:lstStyle/>
          <a:p>
            <a:pPr eaLnBrk="1" hangingPunct="1"/>
            <a:r>
              <a:rPr lang="en-GB" altLang="en-US" dirty="0">
                <a:latin typeface="Comic Sans MS" panose="030F0902030302020204" pitchFamily="66" charset="0"/>
              </a:rPr>
              <a:t>She (skip) ______ in the playground.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7783133-3C06-D440-A05B-F429F8D09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20" name="Picture 6" descr="logo-2.png">
            <a:extLst>
              <a:ext uri="{FF2B5EF4-FFF2-40B4-BE49-F238E27FC236}">
                <a16:creationId xmlns="" xmlns:a16="http://schemas.microsoft.com/office/drawing/2014/main" id="{4D9A3C62-8943-5043-ABFC-54E63B1A32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C:\Users\Rich\Documents\eslkidsworld.com\clip art\Kids' Stuff\Images (Part 06)\Girl Jumping Rope 04.wmf">
            <a:extLst>
              <a:ext uri="{FF2B5EF4-FFF2-40B4-BE49-F238E27FC236}">
                <a16:creationId xmlns="" xmlns:a16="http://schemas.microsoft.com/office/drawing/2014/main" id="{5CDC73C0-E737-B74D-8ED7-D464F05523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2357438"/>
            <a:ext cx="3101975" cy="364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="" xmlns:a16="http://schemas.microsoft.com/office/drawing/2014/main" id="{5A1F0CA6-2C57-3840-8C15-D78AA9B686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857375"/>
          </a:xfrm>
        </p:spPr>
        <p:txBody>
          <a:bodyPr/>
          <a:lstStyle/>
          <a:p>
            <a:pPr eaLnBrk="1" hangingPunct="1"/>
            <a:r>
              <a:rPr lang="en-GB" altLang="en-US" dirty="0">
                <a:latin typeface="Comic Sans MS" panose="030F0902030302020204" pitchFamily="66" charset="0"/>
              </a:rPr>
              <a:t>She (swim) ______ in the swimming pool.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459922D-E897-F449-B276-9B9F98963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4" name="Picture 6" descr="logo-2.png">
            <a:extLst>
              <a:ext uri="{FF2B5EF4-FFF2-40B4-BE49-F238E27FC236}">
                <a16:creationId xmlns="" xmlns:a16="http://schemas.microsoft.com/office/drawing/2014/main" id="{D9652DD6-9743-6648-B308-EE77196B88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 descr="C:\Users\Rich\Documents\eslkidsworld.com\clip art\Outdoor Recreation (Part 2)\Beach &amp; Water (Sw - Z)\Swimming with Floats 2.wmf">
            <a:extLst>
              <a:ext uri="{FF2B5EF4-FFF2-40B4-BE49-F238E27FC236}">
                <a16:creationId xmlns="" xmlns:a16="http://schemas.microsoft.com/office/drawing/2014/main" id="{5F46FAB2-8010-0D44-BD90-9D7AA7890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071688"/>
            <a:ext cx="652462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="" xmlns:a16="http://schemas.microsoft.com/office/drawing/2014/main" id="{4C3A86CF-1D49-834F-82E2-5C2261A66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785938"/>
          </a:xfrm>
        </p:spPr>
        <p:txBody>
          <a:bodyPr/>
          <a:lstStyle/>
          <a:p>
            <a:pPr eaLnBrk="1" hangingPunct="1"/>
            <a:r>
              <a:rPr lang="en-GB" altLang="en-US">
                <a:latin typeface="Comic Sans MS" panose="030F0902030302020204" pitchFamily="66" charset="0"/>
              </a:rPr>
              <a:t>They (sing) ______ in a choir.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D514F33-1E98-B543-AC48-6CC9D7060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>
            <a:extLst>
              <a:ext uri="{FF2B5EF4-FFF2-40B4-BE49-F238E27FC236}">
                <a16:creationId xmlns="" xmlns:a16="http://schemas.microsoft.com/office/drawing/2014/main" id="{7F850342-C021-BD44-9B9A-17AAC1DAB6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C:\Users\Rich\Documents\eslkidsworld.com\clip art\Religion\Ceremonies &amp; Prayer (A - O)\Choir 12.wmf">
            <a:extLst>
              <a:ext uri="{FF2B5EF4-FFF2-40B4-BE49-F238E27FC236}">
                <a16:creationId xmlns="" xmlns:a16="http://schemas.microsoft.com/office/drawing/2014/main" id="{5DB4584D-1CC7-7245-B41A-B9DB904F62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63" y="2143125"/>
            <a:ext cx="4522787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117</Words>
  <Application>Microsoft Macintosh PowerPoint</Application>
  <PresentationFormat>On-screen Show (4:3)</PresentationFormat>
  <Paragraphs>33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Past Simple Tense</vt:lpstr>
      <vt:lpstr>He (play) ______ football at school yesterday.</vt:lpstr>
      <vt:lpstr>He (read) ______ a book this morning.</vt:lpstr>
      <vt:lpstr>He (paint) ______ a picture earlier today.</vt:lpstr>
      <vt:lpstr>He (ride) ______ a bike to school.</vt:lpstr>
      <vt:lpstr>He (play) ______ computer games last night.</vt:lpstr>
      <vt:lpstr>She (skip) ______ in the playground.</vt:lpstr>
      <vt:lpstr>She (swim) ______ in the swimming pool.</vt:lpstr>
      <vt:lpstr>They (sing) ______ in a choir.</vt:lpstr>
      <vt:lpstr>They (run) ______ fast.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Simple Tense</dc:title>
  <dc:creator>ESL Puzzles</dc:creator>
  <cp:lastModifiedBy>Richard</cp:lastModifiedBy>
  <cp:revision>13</cp:revision>
  <dcterms:created xsi:type="dcterms:W3CDTF">2020-03-09T01:59:01Z</dcterms:created>
  <dcterms:modified xsi:type="dcterms:W3CDTF">2020-03-22T03:07:59Z</dcterms:modified>
</cp:coreProperties>
</file>